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73" r:id="rId3"/>
    <p:sldId id="274" r:id="rId4"/>
    <p:sldId id="262" r:id="rId5"/>
    <p:sldId id="257" r:id="rId6"/>
    <p:sldId id="281" r:id="rId7"/>
    <p:sldId id="282" r:id="rId8"/>
    <p:sldId id="275" r:id="rId9"/>
    <p:sldId id="276" r:id="rId10"/>
    <p:sldId id="277" r:id="rId11"/>
    <p:sldId id="263" r:id="rId12"/>
    <p:sldId id="264" r:id="rId13"/>
    <p:sldId id="279" r:id="rId14"/>
    <p:sldId id="265" r:id="rId15"/>
    <p:sldId id="278" r:id="rId16"/>
    <p:sldId id="266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5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54DC-0A3A-475B-8A75-AF77CE35F530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4268-4449-49E2-984B-863576D62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White Pegions In 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   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905000" y="1371600"/>
            <a:ext cx="5791200" cy="286853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362200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486400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324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925819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9525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Content Placeholder 5" descr="s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47800"/>
            <a:ext cx="6141185" cy="4389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5943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চড়ুই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371600" y="152400"/>
            <a:ext cx="5791200" cy="5791200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2819400"/>
            <a:ext cx="2057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828800" y="2438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714500" y="4381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1600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ঊর্ধ্বমুখী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ভূরিভোজ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524000"/>
            <a:ext cx="5029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দিকে মুখ করে থাকা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4953000"/>
            <a:ext cx="2514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পেটপুরে খাওয়া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925819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667000"/>
            <a:ext cx="1676400" cy="1676400"/>
          </a:xfrm>
          <a:prstGeom prst="rect">
            <a:avLst/>
          </a:prstGeom>
        </p:spPr>
      </p:pic>
      <p:pic>
        <p:nvPicPr>
          <p:cNvPr id="15" name="Picture 14" descr="junk-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3832" y="4876800"/>
            <a:ext cx="1560968" cy="126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66800" y="381000"/>
            <a:ext cx="6553200" cy="47244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(মৌখিক)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922520"/>
          </a:xfrm>
        </p:spPr>
        <p:txBody>
          <a:bodyPr/>
          <a:lstStyle/>
          <a:p>
            <a:pPr lvl="0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দোয়েল দেখতে কেমন ?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কোথায় বাস করে?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দোয়েল এর প্রধান খাদ্য কি?</a:t>
            </a:r>
          </a:p>
          <a:p>
            <a:pPr lvl="0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চড়ুই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চড়ুই কোথায় বাসা তৈরী করে?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চড়ুই দেখতে কেমন?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চড়ুই কি খায়?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4267200" cy="81991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লিখিত 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পাখি আমাদের ঘরেরই একজন? কেন?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পাখি দোয়েলের বৈশিষ্ট্য কেমন?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		 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d266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094297" cy="38736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2209800" y="228600"/>
            <a:ext cx="4648200" cy="4419600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y_colors-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5344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762000"/>
            <a:ext cx="510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মুহাম্মাদ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আমিন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দেওড়া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মুদাফা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টংগী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6553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457200" y="2133600"/>
            <a:ext cx="6705600" cy="4191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জগৎ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কয়েকটা পাখির.........ভূরিভোজে মেতে উঠে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ধৈর্য্য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প্রমিত উচ্চারণে পাঠ্যাংশটুকু পড়তে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নতুনশব্দ খুজে বের করে অর্থ জানবে এবং বাক্য তৈরী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প্রশ্নের উত্তর বলতে ও লিখতে পারবে।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100" dirty="0" smtClean="0"/>
              <a:t>  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429000"/>
            <a:ext cx="77171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ও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পাখি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তোর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যন্ত্রণা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প্রানে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সয়না</a:t>
            </a:r>
            <a:endParaRPr lang="en-US" sz="40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করিস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জালাতন</a:t>
            </a:r>
            <a:endParaRPr lang="en-US" sz="40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914400"/>
            <a:ext cx="623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371600"/>
            <a:ext cx="64732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86200" y="3124200"/>
            <a:ext cx="1524000" cy="307675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23" y="228601"/>
            <a:ext cx="1953752" cy="1564558"/>
          </a:xfrm>
          <a:prstGeom prst="rect">
            <a:avLst/>
          </a:prstGeom>
        </p:spPr>
      </p:pic>
      <p:pic>
        <p:nvPicPr>
          <p:cNvPr id="5" name="Picture 4" descr="lovebirds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04800"/>
            <a:ext cx="2119861" cy="1556773"/>
          </a:xfrm>
          <a:prstGeom prst="rect">
            <a:avLst/>
          </a:prstGeom>
        </p:spPr>
      </p:pic>
      <p:pic>
        <p:nvPicPr>
          <p:cNvPr id="6" name="Picture 5" descr="Ceyx_eritha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"/>
            <a:ext cx="2117213" cy="1587910"/>
          </a:xfrm>
          <a:prstGeom prst="rect">
            <a:avLst/>
          </a:prstGeom>
        </p:spPr>
      </p:pic>
      <p:pic>
        <p:nvPicPr>
          <p:cNvPr id="7" name="Picture 6" descr="tuntu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28799"/>
            <a:ext cx="2255292" cy="1691469"/>
          </a:xfrm>
          <a:prstGeom prst="rect">
            <a:avLst/>
          </a:prstGeom>
        </p:spPr>
      </p:pic>
      <p:pic>
        <p:nvPicPr>
          <p:cNvPr id="8" name="Picture 7" descr="Coppersmith_Barbet_(Megalaima_haemacephala)_in_Kolkata_I_IMG_75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9" y="1828800"/>
            <a:ext cx="1684629" cy="1790968"/>
          </a:xfrm>
          <a:prstGeom prst="rect">
            <a:avLst/>
          </a:prstGeom>
        </p:spPr>
      </p:pic>
      <p:pic>
        <p:nvPicPr>
          <p:cNvPr id="9" name="Picture 8" descr="5455009-l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752600"/>
            <a:ext cx="2255292" cy="1804233"/>
          </a:xfrm>
          <a:prstGeom prst="rect">
            <a:avLst/>
          </a:prstGeom>
        </p:spPr>
      </p:pic>
      <p:pic>
        <p:nvPicPr>
          <p:cNvPr id="11" name="Picture 10" descr="Ka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3429000"/>
            <a:ext cx="2164522" cy="1623392"/>
          </a:xfrm>
          <a:prstGeom prst="rect">
            <a:avLst/>
          </a:prstGeom>
        </p:spPr>
      </p:pic>
      <p:pic>
        <p:nvPicPr>
          <p:cNvPr id="12" name="Picture 11" descr="as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3428999"/>
            <a:ext cx="1989964" cy="1658303"/>
          </a:xfrm>
          <a:prstGeom prst="rect">
            <a:avLst/>
          </a:prstGeom>
        </p:spPr>
      </p:pic>
      <p:pic>
        <p:nvPicPr>
          <p:cNvPr id="13" name="Picture 12" descr="3e3e3e3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399" y="3428999"/>
            <a:ext cx="2205543" cy="1567097"/>
          </a:xfrm>
          <a:prstGeom prst="rect">
            <a:avLst/>
          </a:prstGeom>
        </p:spPr>
      </p:pic>
      <p:pic>
        <p:nvPicPr>
          <p:cNvPr id="14" name="Picture 13" descr="Coppersmith_Barbet_(Megalaima_haemacephala)_in_Kolkata_I_IMG_75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828800"/>
            <a:ext cx="2678596" cy="1639571"/>
          </a:xfrm>
          <a:prstGeom prst="rect">
            <a:avLst/>
          </a:prstGeom>
        </p:spPr>
      </p:pic>
      <p:pic>
        <p:nvPicPr>
          <p:cNvPr id="15" name="Picture 14" descr="df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0" y="304800"/>
            <a:ext cx="2286000" cy="1469571"/>
          </a:xfrm>
          <a:prstGeom prst="rect">
            <a:avLst/>
          </a:prstGeom>
        </p:spPr>
      </p:pic>
      <p:pic>
        <p:nvPicPr>
          <p:cNvPr id="16" name="Picture 15" descr="benebou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3428999"/>
            <a:ext cx="2272748" cy="1623391"/>
          </a:xfrm>
          <a:prstGeom prst="rect">
            <a:avLst/>
          </a:prstGeom>
        </p:spPr>
      </p:pic>
      <p:pic>
        <p:nvPicPr>
          <p:cNvPr id="17" name="Picture 16" descr="Machranga-Bird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953000"/>
            <a:ext cx="2240280" cy="1866900"/>
          </a:xfrm>
          <a:prstGeom prst="rect">
            <a:avLst/>
          </a:prstGeom>
        </p:spPr>
      </p:pic>
      <p:pic>
        <p:nvPicPr>
          <p:cNvPr id="18" name="Picture 17" descr="fyugy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0799" y="4952999"/>
            <a:ext cx="2759765" cy="1836499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800" y="4953000"/>
            <a:ext cx="37338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1752600" y="533400"/>
            <a:ext cx="5029200" cy="5029200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পাখির জগৎ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1104</TotalTime>
  <Words>190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পাঠ পরিচিতি </vt:lpstr>
      <vt:lpstr>শিখনফল</vt:lpstr>
      <vt:lpstr>Slide 6</vt:lpstr>
      <vt:lpstr>Slide 7</vt:lpstr>
      <vt:lpstr>Slide 8</vt:lpstr>
      <vt:lpstr>Slide 9</vt:lpstr>
      <vt:lpstr>Slide 10</vt:lpstr>
      <vt:lpstr> </vt:lpstr>
      <vt:lpstr> </vt:lpstr>
      <vt:lpstr>Slide 13</vt:lpstr>
      <vt:lpstr>Slide 14</vt:lpstr>
      <vt:lpstr>Slide 15</vt:lpstr>
      <vt:lpstr>দলীয় কাজ (মৌখিক)</vt:lpstr>
      <vt:lpstr>লিখিত মূল্যায়ন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MY</dc:creator>
  <cp:lastModifiedBy>DEKKO</cp:lastModifiedBy>
  <cp:revision>169</cp:revision>
  <dcterms:created xsi:type="dcterms:W3CDTF">2006-08-16T00:00:00Z</dcterms:created>
  <dcterms:modified xsi:type="dcterms:W3CDTF">2014-05-31T08:58:54Z</dcterms:modified>
</cp:coreProperties>
</file>